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42" r:id="rId2"/>
    <p:sldId id="343" r:id="rId3"/>
    <p:sldId id="344" r:id="rId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29CA67F-B35B-EB47-8FAB-1DC821F1EC0D}">
          <p14:sldIdLst>
            <p14:sldId id="342"/>
            <p14:sldId id="343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01"/>
    <p:restoredTop sz="88126"/>
  </p:normalViewPr>
  <p:slideViewPr>
    <p:cSldViewPr>
      <p:cViewPr>
        <p:scale>
          <a:sx n="110" d="100"/>
          <a:sy n="110" d="100"/>
        </p:scale>
        <p:origin x="96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D7B206-EB7B-C84A-BAF0-6CF9C0014B82}" type="doc">
      <dgm:prSet loTypeId="urn:microsoft.com/office/officeart/2005/8/layout/radial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3D5A92-9258-0B43-98EB-9DD9177724E2}">
      <dgm:prSet phldrT="[Text]"/>
      <dgm:spPr/>
      <dgm:t>
        <a:bodyPr/>
        <a:lstStyle/>
        <a:p>
          <a:r>
            <a:rPr lang="en-GB" dirty="0"/>
            <a:t>Machine Learning</a:t>
          </a:r>
        </a:p>
      </dgm:t>
    </dgm:pt>
    <dgm:pt modelId="{2E7EDA5C-18D7-7843-89AD-6E186C924CCA}" type="parTrans" cxnId="{6F466CF9-2C9C-5F48-8344-BC0C3EB18AD2}">
      <dgm:prSet/>
      <dgm:spPr/>
      <dgm:t>
        <a:bodyPr/>
        <a:lstStyle/>
        <a:p>
          <a:endParaRPr lang="en-GB"/>
        </a:p>
      </dgm:t>
    </dgm:pt>
    <dgm:pt modelId="{5967D86A-CCE0-F74E-B308-3E6DE66D1632}" type="sibTrans" cxnId="{6F466CF9-2C9C-5F48-8344-BC0C3EB18AD2}">
      <dgm:prSet/>
      <dgm:spPr/>
      <dgm:t>
        <a:bodyPr/>
        <a:lstStyle/>
        <a:p>
          <a:endParaRPr lang="en-GB"/>
        </a:p>
      </dgm:t>
    </dgm:pt>
    <dgm:pt modelId="{41311AC3-AD84-6B4B-973E-807B33D12C0A}">
      <dgm:prSet phldrT="[Text]"/>
      <dgm:spPr/>
      <dgm:t>
        <a:bodyPr/>
        <a:lstStyle/>
        <a:p>
          <a:r>
            <a:rPr lang="en-GB" dirty="0"/>
            <a:t>Biometrics</a:t>
          </a:r>
        </a:p>
      </dgm:t>
    </dgm:pt>
    <dgm:pt modelId="{4986B804-56C6-EA4C-8D8C-EE126B925275}" type="parTrans" cxnId="{646D2D45-E574-B448-99A1-FD2AEF4826D2}">
      <dgm:prSet/>
      <dgm:spPr/>
      <dgm:t>
        <a:bodyPr/>
        <a:lstStyle/>
        <a:p>
          <a:endParaRPr lang="en-GB"/>
        </a:p>
      </dgm:t>
    </dgm:pt>
    <dgm:pt modelId="{5844E88A-E8B2-DF46-9184-E97F1FDDEFA6}" type="sibTrans" cxnId="{646D2D45-E574-B448-99A1-FD2AEF4826D2}">
      <dgm:prSet/>
      <dgm:spPr/>
      <dgm:t>
        <a:bodyPr/>
        <a:lstStyle/>
        <a:p>
          <a:endParaRPr lang="en-GB"/>
        </a:p>
      </dgm:t>
    </dgm:pt>
    <dgm:pt modelId="{BAB32558-9570-A642-9B46-44997D446A23}">
      <dgm:prSet phldrT="[Text]"/>
      <dgm:spPr/>
      <dgm:t>
        <a:bodyPr/>
        <a:lstStyle/>
        <a:p>
          <a:r>
            <a:rPr lang="en-GB" dirty="0" err="1"/>
            <a:t>Sparsification</a:t>
          </a:r>
          <a:endParaRPr lang="en-GB" dirty="0"/>
        </a:p>
      </dgm:t>
    </dgm:pt>
    <dgm:pt modelId="{5C7A44F5-834C-A944-8F55-CDDB92F12EA1}" type="parTrans" cxnId="{29CC1D60-5DB4-AF49-AD8A-76A7E6114479}">
      <dgm:prSet/>
      <dgm:spPr/>
      <dgm:t>
        <a:bodyPr/>
        <a:lstStyle/>
        <a:p>
          <a:endParaRPr lang="en-GB"/>
        </a:p>
      </dgm:t>
    </dgm:pt>
    <dgm:pt modelId="{8BE24E26-4484-E344-80B8-5AE101D7B941}" type="sibTrans" cxnId="{29CC1D60-5DB4-AF49-AD8A-76A7E6114479}">
      <dgm:prSet/>
      <dgm:spPr/>
      <dgm:t>
        <a:bodyPr/>
        <a:lstStyle/>
        <a:p>
          <a:endParaRPr lang="en-GB"/>
        </a:p>
      </dgm:t>
    </dgm:pt>
    <dgm:pt modelId="{931DED52-65E3-6D42-AF3C-880AF001AF7F}">
      <dgm:prSet phldrT="[Text]"/>
      <dgm:spPr/>
      <dgm:t>
        <a:bodyPr/>
        <a:lstStyle/>
        <a:p>
          <a:r>
            <a:rPr lang="en-GB" dirty="0"/>
            <a:t>Explainable AI</a:t>
          </a:r>
        </a:p>
      </dgm:t>
    </dgm:pt>
    <dgm:pt modelId="{AE9E510D-783A-614C-9B0B-393626385DFD}" type="parTrans" cxnId="{8F6254EF-B006-BA47-8750-19B54B4DF718}">
      <dgm:prSet/>
      <dgm:spPr/>
      <dgm:t>
        <a:bodyPr/>
        <a:lstStyle/>
        <a:p>
          <a:endParaRPr lang="en-GB"/>
        </a:p>
      </dgm:t>
    </dgm:pt>
    <dgm:pt modelId="{DC9D88EA-41C7-374D-AF9C-4F4D510C020C}" type="sibTrans" cxnId="{8F6254EF-B006-BA47-8750-19B54B4DF718}">
      <dgm:prSet/>
      <dgm:spPr/>
      <dgm:t>
        <a:bodyPr/>
        <a:lstStyle/>
        <a:p>
          <a:endParaRPr lang="en-GB"/>
        </a:p>
      </dgm:t>
    </dgm:pt>
    <dgm:pt modelId="{4ECD0D8E-C339-AA45-9E65-4F76DB8F8B00}">
      <dgm:prSet phldrT="[Text]"/>
      <dgm:spPr/>
      <dgm:t>
        <a:bodyPr/>
        <a:lstStyle/>
        <a:p>
          <a:r>
            <a:rPr lang="en-GB" dirty="0"/>
            <a:t>Process Mining</a:t>
          </a:r>
        </a:p>
      </dgm:t>
    </dgm:pt>
    <dgm:pt modelId="{DF75C931-0F10-2949-B620-B553115C4F24}" type="parTrans" cxnId="{60287A7D-B7D4-6046-8A16-861C745FEC86}">
      <dgm:prSet/>
      <dgm:spPr/>
      <dgm:t>
        <a:bodyPr/>
        <a:lstStyle/>
        <a:p>
          <a:endParaRPr lang="en-GB"/>
        </a:p>
      </dgm:t>
    </dgm:pt>
    <dgm:pt modelId="{1F8AC4B4-310B-7C41-8CD6-900A9A6B6530}" type="sibTrans" cxnId="{60287A7D-B7D4-6046-8A16-861C745FEC86}">
      <dgm:prSet/>
      <dgm:spPr/>
      <dgm:t>
        <a:bodyPr/>
        <a:lstStyle/>
        <a:p>
          <a:endParaRPr lang="en-GB"/>
        </a:p>
      </dgm:t>
    </dgm:pt>
    <dgm:pt modelId="{D0C99CBB-EEE5-5948-8D0D-BD6E557E73D9}">
      <dgm:prSet phldrT="[Text]"/>
      <dgm:spPr/>
      <dgm:t>
        <a:bodyPr/>
        <a:lstStyle/>
        <a:p>
          <a:r>
            <a:rPr lang="en-GB" dirty="0"/>
            <a:t>Network DS</a:t>
          </a:r>
        </a:p>
      </dgm:t>
    </dgm:pt>
    <dgm:pt modelId="{75050BB6-1A40-4243-95DA-659D609A62FE}" type="parTrans" cxnId="{329C6B05-C60C-8542-8E0C-0F8F24A90716}">
      <dgm:prSet/>
      <dgm:spPr/>
      <dgm:t>
        <a:bodyPr/>
        <a:lstStyle/>
        <a:p>
          <a:endParaRPr lang="en-GB"/>
        </a:p>
      </dgm:t>
    </dgm:pt>
    <dgm:pt modelId="{BC500DD3-F896-4647-B055-5F8DF505B90E}" type="sibTrans" cxnId="{329C6B05-C60C-8542-8E0C-0F8F24A90716}">
      <dgm:prSet/>
      <dgm:spPr/>
      <dgm:t>
        <a:bodyPr/>
        <a:lstStyle/>
        <a:p>
          <a:endParaRPr lang="en-GB"/>
        </a:p>
      </dgm:t>
    </dgm:pt>
    <dgm:pt modelId="{E106E033-9622-6E47-9256-2F0FF7FF91CF}">
      <dgm:prSet phldrT="[Text]"/>
      <dgm:spPr/>
      <dgm:t>
        <a:bodyPr/>
        <a:lstStyle/>
        <a:p>
          <a:r>
            <a:rPr lang="en-GB" dirty="0"/>
            <a:t>Data </a:t>
          </a:r>
          <a:r>
            <a:rPr lang="en-GB" dirty="0" err="1"/>
            <a:t>integr</a:t>
          </a:r>
          <a:r>
            <a:rPr lang="en-GB" dirty="0"/>
            <a:t>.</a:t>
          </a:r>
          <a:br>
            <a:rPr lang="en-GB" dirty="0"/>
          </a:br>
          <a:r>
            <a:rPr lang="en-GB" dirty="0"/>
            <a:t>Data Quality</a:t>
          </a:r>
        </a:p>
      </dgm:t>
    </dgm:pt>
    <dgm:pt modelId="{11961BDB-CA69-0B47-A905-0AC907E35436}" type="parTrans" cxnId="{3F13D2FD-FB42-A948-9129-A528F55C206F}">
      <dgm:prSet/>
      <dgm:spPr/>
      <dgm:t>
        <a:bodyPr/>
        <a:lstStyle/>
        <a:p>
          <a:endParaRPr lang="en-GB"/>
        </a:p>
      </dgm:t>
    </dgm:pt>
    <dgm:pt modelId="{239C1056-4C57-3E45-A900-2545133499EF}" type="sibTrans" cxnId="{3F13D2FD-FB42-A948-9129-A528F55C206F}">
      <dgm:prSet/>
      <dgm:spPr/>
      <dgm:t>
        <a:bodyPr/>
        <a:lstStyle/>
        <a:p>
          <a:endParaRPr lang="en-GB"/>
        </a:p>
      </dgm:t>
    </dgm:pt>
    <dgm:pt modelId="{65A00503-4CA2-AE4B-A93F-D0AC172DEE46}">
      <dgm:prSet phldrT="[Text]"/>
      <dgm:spPr/>
      <dgm:t>
        <a:bodyPr/>
        <a:lstStyle/>
        <a:p>
          <a:r>
            <a:rPr lang="en-GB" dirty="0"/>
            <a:t>Computer Vision</a:t>
          </a:r>
        </a:p>
      </dgm:t>
    </dgm:pt>
    <dgm:pt modelId="{A95B0CF8-63F5-EF4F-9A8B-05BB9494BB72}" type="parTrans" cxnId="{D1F16F08-24E4-0746-9609-B3585ADA3A48}">
      <dgm:prSet/>
      <dgm:spPr/>
      <dgm:t>
        <a:bodyPr/>
        <a:lstStyle/>
        <a:p>
          <a:endParaRPr lang="en-GB"/>
        </a:p>
      </dgm:t>
    </dgm:pt>
    <dgm:pt modelId="{CFC94132-2371-014C-930D-C8544FF7A1D9}" type="sibTrans" cxnId="{D1F16F08-24E4-0746-9609-B3585ADA3A48}">
      <dgm:prSet/>
      <dgm:spPr/>
      <dgm:t>
        <a:bodyPr/>
        <a:lstStyle/>
        <a:p>
          <a:endParaRPr lang="en-GB"/>
        </a:p>
      </dgm:t>
    </dgm:pt>
    <dgm:pt modelId="{6BE74747-AB0A-6148-A971-018A99A3CB6A}" type="pres">
      <dgm:prSet presAssocID="{8CD7B206-EB7B-C84A-BAF0-6CF9C0014B8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0C4608-FFA2-A442-A631-4236C4358D4A}" type="pres">
      <dgm:prSet presAssocID="{AA3D5A92-9258-0B43-98EB-9DD9177724E2}" presName="centerShape" presStyleLbl="node0" presStyleIdx="0" presStyleCnt="1"/>
      <dgm:spPr/>
    </dgm:pt>
    <dgm:pt modelId="{33C86239-51BC-584A-94D4-BACC462C3266}" type="pres">
      <dgm:prSet presAssocID="{41311AC3-AD84-6B4B-973E-807B33D12C0A}" presName="node" presStyleLbl="node1" presStyleIdx="0" presStyleCnt="7">
        <dgm:presLayoutVars>
          <dgm:bulletEnabled val="1"/>
        </dgm:presLayoutVars>
      </dgm:prSet>
      <dgm:spPr/>
    </dgm:pt>
    <dgm:pt modelId="{FB206FFE-383B-7744-B1A4-E09380A65100}" type="pres">
      <dgm:prSet presAssocID="{41311AC3-AD84-6B4B-973E-807B33D12C0A}" presName="dummy" presStyleCnt="0"/>
      <dgm:spPr/>
    </dgm:pt>
    <dgm:pt modelId="{D6294781-B223-8A43-A573-442C878D12EB}" type="pres">
      <dgm:prSet presAssocID="{5844E88A-E8B2-DF46-9184-E97F1FDDEFA6}" presName="sibTrans" presStyleLbl="sibTrans2D1" presStyleIdx="0" presStyleCnt="7"/>
      <dgm:spPr/>
    </dgm:pt>
    <dgm:pt modelId="{73447162-93FA-F848-AE3C-81320657744C}" type="pres">
      <dgm:prSet presAssocID="{65A00503-4CA2-AE4B-A93F-D0AC172DEE46}" presName="node" presStyleLbl="node1" presStyleIdx="1" presStyleCnt="7">
        <dgm:presLayoutVars>
          <dgm:bulletEnabled val="1"/>
        </dgm:presLayoutVars>
      </dgm:prSet>
      <dgm:spPr/>
    </dgm:pt>
    <dgm:pt modelId="{ECA93B88-163C-9F48-9A2D-2C699A985DE1}" type="pres">
      <dgm:prSet presAssocID="{65A00503-4CA2-AE4B-A93F-D0AC172DEE46}" presName="dummy" presStyleCnt="0"/>
      <dgm:spPr/>
    </dgm:pt>
    <dgm:pt modelId="{B7905D11-9EC7-4244-8A60-D8DE2436EF43}" type="pres">
      <dgm:prSet presAssocID="{CFC94132-2371-014C-930D-C8544FF7A1D9}" presName="sibTrans" presStyleLbl="sibTrans2D1" presStyleIdx="1" presStyleCnt="7"/>
      <dgm:spPr/>
    </dgm:pt>
    <dgm:pt modelId="{9A2096AA-77C0-A246-A43D-3E88A0FE5772}" type="pres">
      <dgm:prSet presAssocID="{BAB32558-9570-A642-9B46-44997D446A23}" presName="node" presStyleLbl="node1" presStyleIdx="2" presStyleCnt="7">
        <dgm:presLayoutVars>
          <dgm:bulletEnabled val="1"/>
        </dgm:presLayoutVars>
      </dgm:prSet>
      <dgm:spPr/>
    </dgm:pt>
    <dgm:pt modelId="{2D626437-1061-4E4C-A323-BCD8CFAB2791}" type="pres">
      <dgm:prSet presAssocID="{BAB32558-9570-A642-9B46-44997D446A23}" presName="dummy" presStyleCnt="0"/>
      <dgm:spPr/>
    </dgm:pt>
    <dgm:pt modelId="{63A26108-2393-9549-BC8E-05E7CAE2C523}" type="pres">
      <dgm:prSet presAssocID="{8BE24E26-4484-E344-80B8-5AE101D7B941}" presName="sibTrans" presStyleLbl="sibTrans2D1" presStyleIdx="2" presStyleCnt="7"/>
      <dgm:spPr/>
    </dgm:pt>
    <dgm:pt modelId="{5C7E95AB-A34F-5142-82FD-1B01FA47EDF9}" type="pres">
      <dgm:prSet presAssocID="{931DED52-65E3-6D42-AF3C-880AF001AF7F}" presName="node" presStyleLbl="node1" presStyleIdx="3" presStyleCnt="7">
        <dgm:presLayoutVars>
          <dgm:bulletEnabled val="1"/>
        </dgm:presLayoutVars>
      </dgm:prSet>
      <dgm:spPr/>
    </dgm:pt>
    <dgm:pt modelId="{1A467971-4FA8-3846-85A3-DF1F2A7A445F}" type="pres">
      <dgm:prSet presAssocID="{931DED52-65E3-6D42-AF3C-880AF001AF7F}" presName="dummy" presStyleCnt="0"/>
      <dgm:spPr/>
    </dgm:pt>
    <dgm:pt modelId="{960489F8-E434-304B-81A4-F5B97DD4C68F}" type="pres">
      <dgm:prSet presAssocID="{DC9D88EA-41C7-374D-AF9C-4F4D510C020C}" presName="sibTrans" presStyleLbl="sibTrans2D1" presStyleIdx="3" presStyleCnt="7"/>
      <dgm:spPr/>
    </dgm:pt>
    <dgm:pt modelId="{C68E069B-165E-5E44-98CD-B78AE2E99044}" type="pres">
      <dgm:prSet presAssocID="{4ECD0D8E-C339-AA45-9E65-4F76DB8F8B00}" presName="node" presStyleLbl="node1" presStyleIdx="4" presStyleCnt="7">
        <dgm:presLayoutVars>
          <dgm:bulletEnabled val="1"/>
        </dgm:presLayoutVars>
      </dgm:prSet>
      <dgm:spPr/>
    </dgm:pt>
    <dgm:pt modelId="{F9EE2667-4ABE-D344-8637-17EFBD93A470}" type="pres">
      <dgm:prSet presAssocID="{4ECD0D8E-C339-AA45-9E65-4F76DB8F8B00}" presName="dummy" presStyleCnt="0"/>
      <dgm:spPr/>
    </dgm:pt>
    <dgm:pt modelId="{1D051010-507B-5949-86E5-CDCB78AD4603}" type="pres">
      <dgm:prSet presAssocID="{1F8AC4B4-310B-7C41-8CD6-900A9A6B6530}" presName="sibTrans" presStyleLbl="sibTrans2D1" presStyleIdx="4" presStyleCnt="7"/>
      <dgm:spPr/>
    </dgm:pt>
    <dgm:pt modelId="{FBB41BC0-5FC0-2943-B52B-218911F0DD36}" type="pres">
      <dgm:prSet presAssocID="{D0C99CBB-EEE5-5948-8D0D-BD6E557E73D9}" presName="node" presStyleLbl="node1" presStyleIdx="5" presStyleCnt="7">
        <dgm:presLayoutVars>
          <dgm:bulletEnabled val="1"/>
        </dgm:presLayoutVars>
      </dgm:prSet>
      <dgm:spPr/>
    </dgm:pt>
    <dgm:pt modelId="{60383225-4487-F54D-892A-52D650D286C0}" type="pres">
      <dgm:prSet presAssocID="{D0C99CBB-EEE5-5948-8D0D-BD6E557E73D9}" presName="dummy" presStyleCnt="0"/>
      <dgm:spPr/>
    </dgm:pt>
    <dgm:pt modelId="{24132666-E548-7841-85E8-096C521839C9}" type="pres">
      <dgm:prSet presAssocID="{BC500DD3-F896-4647-B055-5F8DF505B90E}" presName="sibTrans" presStyleLbl="sibTrans2D1" presStyleIdx="5" presStyleCnt="7"/>
      <dgm:spPr/>
    </dgm:pt>
    <dgm:pt modelId="{41D03800-3F2E-7541-99B7-DEF1B492FF79}" type="pres">
      <dgm:prSet presAssocID="{E106E033-9622-6E47-9256-2F0FF7FF91CF}" presName="node" presStyleLbl="node1" presStyleIdx="6" presStyleCnt="7">
        <dgm:presLayoutVars>
          <dgm:bulletEnabled val="1"/>
        </dgm:presLayoutVars>
      </dgm:prSet>
      <dgm:spPr/>
    </dgm:pt>
    <dgm:pt modelId="{3FF6A5F6-9C2A-A241-A539-03456017E616}" type="pres">
      <dgm:prSet presAssocID="{E106E033-9622-6E47-9256-2F0FF7FF91CF}" presName="dummy" presStyleCnt="0"/>
      <dgm:spPr/>
    </dgm:pt>
    <dgm:pt modelId="{E8AB11D7-8F24-064B-AEAA-EAD99CF59E6A}" type="pres">
      <dgm:prSet presAssocID="{239C1056-4C57-3E45-A900-2545133499EF}" presName="sibTrans" presStyleLbl="sibTrans2D1" presStyleIdx="6" presStyleCnt="7"/>
      <dgm:spPr/>
    </dgm:pt>
  </dgm:ptLst>
  <dgm:cxnLst>
    <dgm:cxn modelId="{329C6B05-C60C-8542-8E0C-0F8F24A90716}" srcId="{AA3D5A92-9258-0B43-98EB-9DD9177724E2}" destId="{D0C99CBB-EEE5-5948-8D0D-BD6E557E73D9}" srcOrd="5" destOrd="0" parTransId="{75050BB6-1A40-4243-95DA-659D609A62FE}" sibTransId="{BC500DD3-F896-4647-B055-5F8DF505B90E}"/>
    <dgm:cxn modelId="{D1F16F08-24E4-0746-9609-B3585ADA3A48}" srcId="{AA3D5A92-9258-0B43-98EB-9DD9177724E2}" destId="{65A00503-4CA2-AE4B-A93F-D0AC172DEE46}" srcOrd="1" destOrd="0" parTransId="{A95B0CF8-63F5-EF4F-9A8B-05BB9494BB72}" sibTransId="{CFC94132-2371-014C-930D-C8544FF7A1D9}"/>
    <dgm:cxn modelId="{E6CE7E0A-7778-2C46-BB6D-36B2B206C793}" type="presOf" srcId="{AA3D5A92-9258-0B43-98EB-9DD9177724E2}" destId="{280C4608-FFA2-A442-A631-4236C4358D4A}" srcOrd="0" destOrd="0" presId="urn:microsoft.com/office/officeart/2005/8/layout/radial6"/>
    <dgm:cxn modelId="{8AA4E01C-49D1-CA4A-BA75-EF13F8742439}" type="presOf" srcId="{BC500DD3-F896-4647-B055-5F8DF505B90E}" destId="{24132666-E548-7841-85E8-096C521839C9}" srcOrd="0" destOrd="0" presId="urn:microsoft.com/office/officeart/2005/8/layout/radial6"/>
    <dgm:cxn modelId="{646D2D45-E574-B448-99A1-FD2AEF4826D2}" srcId="{AA3D5A92-9258-0B43-98EB-9DD9177724E2}" destId="{41311AC3-AD84-6B4B-973E-807B33D12C0A}" srcOrd="0" destOrd="0" parTransId="{4986B804-56C6-EA4C-8D8C-EE126B925275}" sibTransId="{5844E88A-E8B2-DF46-9184-E97F1FDDEFA6}"/>
    <dgm:cxn modelId="{5F04F64E-068D-3B43-9DAE-CD43012F2163}" type="presOf" srcId="{D0C99CBB-EEE5-5948-8D0D-BD6E557E73D9}" destId="{FBB41BC0-5FC0-2943-B52B-218911F0DD36}" srcOrd="0" destOrd="0" presId="urn:microsoft.com/office/officeart/2005/8/layout/radial6"/>
    <dgm:cxn modelId="{CC487058-A372-7B40-9901-787C7B36283B}" type="presOf" srcId="{1F8AC4B4-310B-7C41-8CD6-900A9A6B6530}" destId="{1D051010-507B-5949-86E5-CDCB78AD4603}" srcOrd="0" destOrd="0" presId="urn:microsoft.com/office/officeart/2005/8/layout/radial6"/>
    <dgm:cxn modelId="{29CC1D60-5DB4-AF49-AD8A-76A7E6114479}" srcId="{AA3D5A92-9258-0B43-98EB-9DD9177724E2}" destId="{BAB32558-9570-A642-9B46-44997D446A23}" srcOrd="2" destOrd="0" parTransId="{5C7A44F5-834C-A944-8F55-CDDB92F12EA1}" sibTransId="{8BE24E26-4484-E344-80B8-5AE101D7B941}"/>
    <dgm:cxn modelId="{56B73865-2A50-A747-8BBD-525C5B766ACB}" type="presOf" srcId="{4ECD0D8E-C339-AA45-9E65-4F76DB8F8B00}" destId="{C68E069B-165E-5E44-98CD-B78AE2E99044}" srcOrd="0" destOrd="0" presId="urn:microsoft.com/office/officeart/2005/8/layout/radial6"/>
    <dgm:cxn modelId="{E246A966-8E91-3F4F-BEDF-081834CE8EEC}" type="presOf" srcId="{BAB32558-9570-A642-9B46-44997D446A23}" destId="{9A2096AA-77C0-A246-A43D-3E88A0FE5772}" srcOrd="0" destOrd="0" presId="urn:microsoft.com/office/officeart/2005/8/layout/radial6"/>
    <dgm:cxn modelId="{885B6567-D756-9947-9F30-4F9A3E10F692}" type="presOf" srcId="{8BE24E26-4484-E344-80B8-5AE101D7B941}" destId="{63A26108-2393-9549-BC8E-05E7CAE2C523}" srcOrd="0" destOrd="0" presId="urn:microsoft.com/office/officeart/2005/8/layout/radial6"/>
    <dgm:cxn modelId="{D5D7896B-D533-8649-8E43-D4AE1BCEABFE}" type="presOf" srcId="{E106E033-9622-6E47-9256-2F0FF7FF91CF}" destId="{41D03800-3F2E-7541-99B7-DEF1B492FF79}" srcOrd="0" destOrd="0" presId="urn:microsoft.com/office/officeart/2005/8/layout/radial6"/>
    <dgm:cxn modelId="{60287A7D-B7D4-6046-8A16-861C745FEC86}" srcId="{AA3D5A92-9258-0B43-98EB-9DD9177724E2}" destId="{4ECD0D8E-C339-AA45-9E65-4F76DB8F8B00}" srcOrd="4" destOrd="0" parTransId="{DF75C931-0F10-2949-B620-B553115C4F24}" sibTransId="{1F8AC4B4-310B-7C41-8CD6-900A9A6B6530}"/>
    <dgm:cxn modelId="{ADC0BE91-82E7-0C4F-96DD-C8EC5E2D9AEE}" type="presOf" srcId="{CFC94132-2371-014C-930D-C8544FF7A1D9}" destId="{B7905D11-9EC7-4244-8A60-D8DE2436EF43}" srcOrd="0" destOrd="0" presId="urn:microsoft.com/office/officeart/2005/8/layout/radial6"/>
    <dgm:cxn modelId="{4F30B493-8A3B-AF46-87CA-872B7808919B}" type="presOf" srcId="{5844E88A-E8B2-DF46-9184-E97F1FDDEFA6}" destId="{D6294781-B223-8A43-A573-442C878D12EB}" srcOrd="0" destOrd="0" presId="urn:microsoft.com/office/officeart/2005/8/layout/radial6"/>
    <dgm:cxn modelId="{0E1A37A1-761B-EA4D-8BC0-2DF559ECE42C}" type="presOf" srcId="{41311AC3-AD84-6B4B-973E-807B33D12C0A}" destId="{33C86239-51BC-584A-94D4-BACC462C3266}" srcOrd="0" destOrd="0" presId="urn:microsoft.com/office/officeart/2005/8/layout/radial6"/>
    <dgm:cxn modelId="{4644A1A1-0EEC-D54C-A74F-BD740BB26501}" type="presOf" srcId="{65A00503-4CA2-AE4B-A93F-D0AC172DEE46}" destId="{73447162-93FA-F848-AE3C-81320657744C}" srcOrd="0" destOrd="0" presId="urn:microsoft.com/office/officeart/2005/8/layout/radial6"/>
    <dgm:cxn modelId="{BC66B6C0-5200-FF4D-A3C9-4C41E80142E5}" type="presOf" srcId="{239C1056-4C57-3E45-A900-2545133499EF}" destId="{E8AB11D7-8F24-064B-AEAA-EAD99CF59E6A}" srcOrd="0" destOrd="0" presId="urn:microsoft.com/office/officeart/2005/8/layout/radial6"/>
    <dgm:cxn modelId="{9CE28AC2-FDCE-8F43-A6CA-FE6F72E87E27}" type="presOf" srcId="{931DED52-65E3-6D42-AF3C-880AF001AF7F}" destId="{5C7E95AB-A34F-5142-82FD-1B01FA47EDF9}" srcOrd="0" destOrd="0" presId="urn:microsoft.com/office/officeart/2005/8/layout/radial6"/>
    <dgm:cxn modelId="{8F6254EF-B006-BA47-8750-19B54B4DF718}" srcId="{AA3D5A92-9258-0B43-98EB-9DD9177724E2}" destId="{931DED52-65E3-6D42-AF3C-880AF001AF7F}" srcOrd="3" destOrd="0" parTransId="{AE9E510D-783A-614C-9B0B-393626385DFD}" sibTransId="{DC9D88EA-41C7-374D-AF9C-4F4D510C020C}"/>
    <dgm:cxn modelId="{89B51DF3-9017-E14D-B5B4-7D7F9D4F6E82}" type="presOf" srcId="{DC9D88EA-41C7-374D-AF9C-4F4D510C020C}" destId="{960489F8-E434-304B-81A4-F5B97DD4C68F}" srcOrd="0" destOrd="0" presId="urn:microsoft.com/office/officeart/2005/8/layout/radial6"/>
    <dgm:cxn modelId="{0A67DDF6-3875-BD4B-A31A-F319CA43F540}" type="presOf" srcId="{8CD7B206-EB7B-C84A-BAF0-6CF9C0014B82}" destId="{6BE74747-AB0A-6148-A971-018A99A3CB6A}" srcOrd="0" destOrd="0" presId="urn:microsoft.com/office/officeart/2005/8/layout/radial6"/>
    <dgm:cxn modelId="{6F466CF9-2C9C-5F48-8344-BC0C3EB18AD2}" srcId="{8CD7B206-EB7B-C84A-BAF0-6CF9C0014B82}" destId="{AA3D5A92-9258-0B43-98EB-9DD9177724E2}" srcOrd="0" destOrd="0" parTransId="{2E7EDA5C-18D7-7843-89AD-6E186C924CCA}" sibTransId="{5967D86A-CCE0-F74E-B308-3E6DE66D1632}"/>
    <dgm:cxn modelId="{3F13D2FD-FB42-A948-9129-A528F55C206F}" srcId="{AA3D5A92-9258-0B43-98EB-9DD9177724E2}" destId="{E106E033-9622-6E47-9256-2F0FF7FF91CF}" srcOrd="6" destOrd="0" parTransId="{11961BDB-CA69-0B47-A905-0AC907E35436}" sibTransId="{239C1056-4C57-3E45-A900-2545133499EF}"/>
    <dgm:cxn modelId="{E18DBC80-C9F6-1744-800B-F8937293530A}" type="presParOf" srcId="{6BE74747-AB0A-6148-A971-018A99A3CB6A}" destId="{280C4608-FFA2-A442-A631-4236C4358D4A}" srcOrd="0" destOrd="0" presId="urn:microsoft.com/office/officeart/2005/8/layout/radial6"/>
    <dgm:cxn modelId="{FC304A3D-0F95-B24A-A9BC-43A97246E947}" type="presParOf" srcId="{6BE74747-AB0A-6148-A971-018A99A3CB6A}" destId="{33C86239-51BC-584A-94D4-BACC462C3266}" srcOrd="1" destOrd="0" presId="urn:microsoft.com/office/officeart/2005/8/layout/radial6"/>
    <dgm:cxn modelId="{BF8AC41A-4F4A-3F43-8FF4-9F99EC260131}" type="presParOf" srcId="{6BE74747-AB0A-6148-A971-018A99A3CB6A}" destId="{FB206FFE-383B-7744-B1A4-E09380A65100}" srcOrd="2" destOrd="0" presId="urn:microsoft.com/office/officeart/2005/8/layout/radial6"/>
    <dgm:cxn modelId="{40807094-9C7F-AF42-9E22-70FFD97FCDB4}" type="presParOf" srcId="{6BE74747-AB0A-6148-A971-018A99A3CB6A}" destId="{D6294781-B223-8A43-A573-442C878D12EB}" srcOrd="3" destOrd="0" presId="urn:microsoft.com/office/officeart/2005/8/layout/radial6"/>
    <dgm:cxn modelId="{871CA244-5D41-0848-B53D-19B921EA695B}" type="presParOf" srcId="{6BE74747-AB0A-6148-A971-018A99A3CB6A}" destId="{73447162-93FA-F848-AE3C-81320657744C}" srcOrd="4" destOrd="0" presId="urn:microsoft.com/office/officeart/2005/8/layout/radial6"/>
    <dgm:cxn modelId="{29EFF402-510A-9D49-9C25-FA523FAFFA90}" type="presParOf" srcId="{6BE74747-AB0A-6148-A971-018A99A3CB6A}" destId="{ECA93B88-163C-9F48-9A2D-2C699A985DE1}" srcOrd="5" destOrd="0" presId="urn:microsoft.com/office/officeart/2005/8/layout/radial6"/>
    <dgm:cxn modelId="{E1148917-1870-5F4C-A782-18D7DB9B0CDC}" type="presParOf" srcId="{6BE74747-AB0A-6148-A971-018A99A3CB6A}" destId="{B7905D11-9EC7-4244-8A60-D8DE2436EF43}" srcOrd="6" destOrd="0" presId="urn:microsoft.com/office/officeart/2005/8/layout/radial6"/>
    <dgm:cxn modelId="{3F2C0FF2-9587-BC40-A0CC-BC4805242054}" type="presParOf" srcId="{6BE74747-AB0A-6148-A971-018A99A3CB6A}" destId="{9A2096AA-77C0-A246-A43D-3E88A0FE5772}" srcOrd="7" destOrd="0" presId="urn:microsoft.com/office/officeart/2005/8/layout/radial6"/>
    <dgm:cxn modelId="{3CD2F824-E634-D64E-9C00-6BF10F8698A0}" type="presParOf" srcId="{6BE74747-AB0A-6148-A971-018A99A3CB6A}" destId="{2D626437-1061-4E4C-A323-BCD8CFAB2791}" srcOrd="8" destOrd="0" presId="urn:microsoft.com/office/officeart/2005/8/layout/radial6"/>
    <dgm:cxn modelId="{460F0E6A-52DC-7144-A265-DB6CD15C78E7}" type="presParOf" srcId="{6BE74747-AB0A-6148-A971-018A99A3CB6A}" destId="{63A26108-2393-9549-BC8E-05E7CAE2C523}" srcOrd="9" destOrd="0" presId="urn:microsoft.com/office/officeart/2005/8/layout/radial6"/>
    <dgm:cxn modelId="{AA289C7C-324C-1D44-92B4-A5AF22202E81}" type="presParOf" srcId="{6BE74747-AB0A-6148-A971-018A99A3CB6A}" destId="{5C7E95AB-A34F-5142-82FD-1B01FA47EDF9}" srcOrd="10" destOrd="0" presId="urn:microsoft.com/office/officeart/2005/8/layout/radial6"/>
    <dgm:cxn modelId="{D63996AE-0FC7-EF46-90E8-F8CA5813F457}" type="presParOf" srcId="{6BE74747-AB0A-6148-A971-018A99A3CB6A}" destId="{1A467971-4FA8-3846-85A3-DF1F2A7A445F}" srcOrd="11" destOrd="0" presId="urn:microsoft.com/office/officeart/2005/8/layout/radial6"/>
    <dgm:cxn modelId="{CF26B6EF-15FB-F54A-8094-11D2D2979B16}" type="presParOf" srcId="{6BE74747-AB0A-6148-A971-018A99A3CB6A}" destId="{960489F8-E434-304B-81A4-F5B97DD4C68F}" srcOrd="12" destOrd="0" presId="urn:microsoft.com/office/officeart/2005/8/layout/radial6"/>
    <dgm:cxn modelId="{8E4DE8E5-5F51-EE4F-8200-9F3A6C05397A}" type="presParOf" srcId="{6BE74747-AB0A-6148-A971-018A99A3CB6A}" destId="{C68E069B-165E-5E44-98CD-B78AE2E99044}" srcOrd="13" destOrd="0" presId="urn:microsoft.com/office/officeart/2005/8/layout/radial6"/>
    <dgm:cxn modelId="{B7C4DD4F-336B-304D-9F7E-F32F7BA42E14}" type="presParOf" srcId="{6BE74747-AB0A-6148-A971-018A99A3CB6A}" destId="{F9EE2667-4ABE-D344-8637-17EFBD93A470}" srcOrd="14" destOrd="0" presId="urn:microsoft.com/office/officeart/2005/8/layout/radial6"/>
    <dgm:cxn modelId="{5CFC1B85-05D9-FB49-B101-15E542C85803}" type="presParOf" srcId="{6BE74747-AB0A-6148-A971-018A99A3CB6A}" destId="{1D051010-507B-5949-86E5-CDCB78AD4603}" srcOrd="15" destOrd="0" presId="urn:microsoft.com/office/officeart/2005/8/layout/radial6"/>
    <dgm:cxn modelId="{581DFED8-54C4-CD4B-A622-C0156F4F2519}" type="presParOf" srcId="{6BE74747-AB0A-6148-A971-018A99A3CB6A}" destId="{FBB41BC0-5FC0-2943-B52B-218911F0DD36}" srcOrd="16" destOrd="0" presId="urn:microsoft.com/office/officeart/2005/8/layout/radial6"/>
    <dgm:cxn modelId="{B78B2B3A-195A-2448-AE65-00F8F164581B}" type="presParOf" srcId="{6BE74747-AB0A-6148-A971-018A99A3CB6A}" destId="{60383225-4487-F54D-892A-52D650D286C0}" srcOrd="17" destOrd="0" presId="urn:microsoft.com/office/officeart/2005/8/layout/radial6"/>
    <dgm:cxn modelId="{25A307E1-C1EB-FB41-B790-B7F2D97ECE59}" type="presParOf" srcId="{6BE74747-AB0A-6148-A971-018A99A3CB6A}" destId="{24132666-E548-7841-85E8-096C521839C9}" srcOrd="18" destOrd="0" presId="urn:microsoft.com/office/officeart/2005/8/layout/radial6"/>
    <dgm:cxn modelId="{7203D4BD-53E2-C442-B7CB-1B00C06A58BF}" type="presParOf" srcId="{6BE74747-AB0A-6148-A971-018A99A3CB6A}" destId="{41D03800-3F2E-7541-99B7-DEF1B492FF79}" srcOrd="19" destOrd="0" presId="urn:microsoft.com/office/officeart/2005/8/layout/radial6"/>
    <dgm:cxn modelId="{FED2833D-AC87-064C-BDD8-13850FDC2498}" type="presParOf" srcId="{6BE74747-AB0A-6148-A971-018A99A3CB6A}" destId="{3FF6A5F6-9C2A-A241-A539-03456017E616}" srcOrd="20" destOrd="0" presId="urn:microsoft.com/office/officeart/2005/8/layout/radial6"/>
    <dgm:cxn modelId="{D3818629-E4E1-7F4D-B92B-83043A5E59EE}" type="presParOf" srcId="{6BE74747-AB0A-6148-A971-018A99A3CB6A}" destId="{E8AB11D7-8F24-064B-AEAA-EAD99CF59E6A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B11D7-8F24-064B-AEAA-EAD99CF59E6A}">
      <dsp:nvSpPr>
        <dsp:cNvPr id="0" name=""/>
        <dsp:cNvSpPr/>
      </dsp:nvSpPr>
      <dsp:spPr>
        <a:xfrm>
          <a:off x="555306" y="425219"/>
          <a:ext cx="3377547" cy="3377547"/>
        </a:xfrm>
        <a:prstGeom prst="blockArc">
          <a:avLst>
            <a:gd name="adj1" fmla="val 13114286"/>
            <a:gd name="adj2" fmla="val 16200000"/>
            <a:gd name="adj3" fmla="val 38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132666-E548-7841-85E8-096C521839C9}">
      <dsp:nvSpPr>
        <dsp:cNvPr id="0" name=""/>
        <dsp:cNvSpPr/>
      </dsp:nvSpPr>
      <dsp:spPr>
        <a:xfrm>
          <a:off x="555306" y="425219"/>
          <a:ext cx="3377547" cy="3377547"/>
        </a:xfrm>
        <a:prstGeom prst="blockArc">
          <a:avLst>
            <a:gd name="adj1" fmla="val 10028571"/>
            <a:gd name="adj2" fmla="val 13114286"/>
            <a:gd name="adj3" fmla="val 38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051010-507B-5949-86E5-CDCB78AD4603}">
      <dsp:nvSpPr>
        <dsp:cNvPr id="0" name=""/>
        <dsp:cNvSpPr/>
      </dsp:nvSpPr>
      <dsp:spPr>
        <a:xfrm>
          <a:off x="555306" y="425219"/>
          <a:ext cx="3377547" cy="3377547"/>
        </a:xfrm>
        <a:prstGeom prst="blockArc">
          <a:avLst>
            <a:gd name="adj1" fmla="val 6942857"/>
            <a:gd name="adj2" fmla="val 10028571"/>
            <a:gd name="adj3" fmla="val 38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0489F8-E434-304B-81A4-F5B97DD4C68F}">
      <dsp:nvSpPr>
        <dsp:cNvPr id="0" name=""/>
        <dsp:cNvSpPr/>
      </dsp:nvSpPr>
      <dsp:spPr>
        <a:xfrm>
          <a:off x="555306" y="425219"/>
          <a:ext cx="3377547" cy="3377547"/>
        </a:xfrm>
        <a:prstGeom prst="blockArc">
          <a:avLst>
            <a:gd name="adj1" fmla="val 3857143"/>
            <a:gd name="adj2" fmla="val 6942857"/>
            <a:gd name="adj3" fmla="val 38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A26108-2393-9549-BC8E-05E7CAE2C523}">
      <dsp:nvSpPr>
        <dsp:cNvPr id="0" name=""/>
        <dsp:cNvSpPr/>
      </dsp:nvSpPr>
      <dsp:spPr>
        <a:xfrm>
          <a:off x="555306" y="425219"/>
          <a:ext cx="3377547" cy="3377547"/>
        </a:xfrm>
        <a:prstGeom prst="blockArc">
          <a:avLst>
            <a:gd name="adj1" fmla="val 771429"/>
            <a:gd name="adj2" fmla="val 3857143"/>
            <a:gd name="adj3" fmla="val 38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05D11-9EC7-4244-8A60-D8DE2436EF43}">
      <dsp:nvSpPr>
        <dsp:cNvPr id="0" name=""/>
        <dsp:cNvSpPr/>
      </dsp:nvSpPr>
      <dsp:spPr>
        <a:xfrm>
          <a:off x="555306" y="425219"/>
          <a:ext cx="3377547" cy="3377547"/>
        </a:xfrm>
        <a:prstGeom prst="blockArc">
          <a:avLst>
            <a:gd name="adj1" fmla="val 19285714"/>
            <a:gd name="adj2" fmla="val 771429"/>
            <a:gd name="adj3" fmla="val 38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294781-B223-8A43-A573-442C878D12EB}">
      <dsp:nvSpPr>
        <dsp:cNvPr id="0" name=""/>
        <dsp:cNvSpPr/>
      </dsp:nvSpPr>
      <dsp:spPr>
        <a:xfrm>
          <a:off x="555306" y="425219"/>
          <a:ext cx="3377547" cy="3377547"/>
        </a:xfrm>
        <a:prstGeom prst="blockArc">
          <a:avLst>
            <a:gd name="adj1" fmla="val 16200000"/>
            <a:gd name="adj2" fmla="val 19285714"/>
            <a:gd name="adj3" fmla="val 38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0C4608-FFA2-A442-A631-4236C4358D4A}">
      <dsp:nvSpPr>
        <dsp:cNvPr id="0" name=""/>
        <dsp:cNvSpPr/>
      </dsp:nvSpPr>
      <dsp:spPr>
        <a:xfrm>
          <a:off x="1592113" y="1462026"/>
          <a:ext cx="1303933" cy="13039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Machine Learning</a:t>
          </a:r>
        </a:p>
      </dsp:txBody>
      <dsp:txXfrm>
        <a:off x="1783070" y="1652983"/>
        <a:ext cx="922019" cy="922019"/>
      </dsp:txXfrm>
    </dsp:sp>
    <dsp:sp modelId="{33C86239-51BC-584A-94D4-BACC462C3266}">
      <dsp:nvSpPr>
        <dsp:cNvPr id="0" name=""/>
        <dsp:cNvSpPr/>
      </dsp:nvSpPr>
      <dsp:spPr>
        <a:xfrm>
          <a:off x="1787703" y="1702"/>
          <a:ext cx="912753" cy="9127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Biometrics</a:t>
          </a:r>
        </a:p>
      </dsp:txBody>
      <dsp:txXfrm>
        <a:off x="1921373" y="135372"/>
        <a:ext cx="645413" cy="645413"/>
      </dsp:txXfrm>
    </dsp:sp>
    <dsp:sp modelId="{73447162-93FA-F848-AE3C-81320657744C}">
      <dsp:nvSpPr>
        <dsp:cNvPr id="0" name=""/>
        <dsp:cNvSpPr/>
      </dsp:nvSpPr>
      <dsp:spPr>
        <a:xfrm>
          <a:off x="3082349" y="625171"/>
          <a:ext cx="912753" cy="9127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Computer Vision</a:t>
          </a:r>
        </a:p>
      </dsp:txBody>
      <dsp:txXfrm>
        <a:off x="3216019" y="758841"/>
        <a:ext cx="645413" cy="645413"/>
      </dsp:txXfrm>
    </dsp:sp>
    <dsp:sp modelId="{9A2096AA-77C0-A246-A43D-3E88A0FE5772}">
      <dsp:nvSpPr>
        <dsp:cNvPr id="0" name=""/>
        <dsp:cNvSpPr/>
      </dsp:nvSpPr>
      <dsp:spPr>
        <a:xfrm>
          <a:off x="3402100" y="2026092"/>
          <a:ext cx="912753" cy="9127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 err="1"/>
            <a:t>Sparsification</a:t>
          </a:r>
          <a:endParaRPr lang="en-GB" sz="800" kern="1200" dirty="0"/>
        </a:p>
      </dsp:txBody>
      <dsp:txXfrm>
        <a:off x="3535770" y="2159762"/>
        <a:ext cx="645413" cy="645413"/>
      </dsp:txXfrm>
    </dsp:sp>
    <dsp:sp modelId="{5C7E95AB-A34F-5142-82FD-1B01FA47EDF9}">
      <dsp:nvSpPr>
        <dsp:cNvPr id="0" name=""/>
        <dsp:cNvSpPr/>
      </dsp:nvSpPr>
      <dsp:spPr>
        <a:xfrm>
          <a:off x="2506177" y="3149544"/>
          <a:ext cx="912753" cy="9127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Explainable AI</a:t>
          </a:r>
        </a:p>
      </dsp:txBody>
      <dsp:txXfrm>
        <a:off x="2639847" y="3283214"/>
        <a:ext cx="645413" cy="645413"/>
      </dsp:txXfrm>
    </dsp:sp>
    <dsp:sp modelId="{C68E069B-165E-5E44-98CD-B78AE2E99044}">
      <dsp:nvSpPr>
        <dsp:cNvPr id="0" name=""/>
        <dsp:cNvSpPr/>
      </dsp:nvSpPr>
      <dsp:spPr>
        <a:xfrm>
          <a:off x="1069228" y="3149544"/>
          <a:ext cx="912753" cy="9127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Process Mining</a:t>
          </a:r>
        </a:p>
      </dsp:txBody>
      <dsp:txXfrm>
        <a:off x="1202898" y="3283214"/>
        <a:ext cx="645413" cy="645413"/>
      </dsp:txXfrm>
    </dsp:sp>
    <dsp:sp modelId="{FBB41BC0-5FC0-2943-B52B-218911F0DD36}">
      <dsp:nvSpPr>
        <dsp:cNvPr id="0" name=""/>
        <dsp:cNvSpPr/>
      </dsp:nvSpPr>
      <dsp:spPr>
        <a:xfrm>
          <a:off x="173306" y="2026092"/>
          <a:ext cx="912753" cy="9127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Network DS</a:t>
          </a:r>
        </a:p>
      </dsp:txBody>
      <dsp:txXfrm>
        <a:off x="306976" y="2159762"/>
        <a:ext cx="645413" cy="645413"/>
      </dsp:txXfrm>
    </dsp:sp>
    <dsp:sp modelId="{41D03800-3F2E-7541-99B7-DEF1B492FF79}">
      <dsp:nvSpPr>
        <dsp:cNvPr id="0" name=""/>
        <dsp:cNvSpPr/>
      </dsp:nvSpPr>
      <dsp:spPr>
        <a:xfrm>
          <a:off x="493057" y="625171"/>
          <a:ext cx="912753" cy="9127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Data </a:t>
          </a:r>
          <a:r>
            <a:rPr lang="en-GB" sz="800" kern="1200" dirty="0" err="1"/>
            <a:t>integr</a:t>
          </a:r>
          <a:r>
            <a:rPr lang="en-GB" sz="800" kern="1200" dirty="0"/>
            <a:t>.</a:t>
          </a:r>
          <a:br>
            <a:rPr lang="en-GB" sz="800" kern="1200" dirty="0"/>
          </a:br>
          <a:r>
            <a:rPr lang="en-GB" sz="800" kern="1200" dirty="0"/>
            <a:t>Data Quality</a:t>
          </a:r>
        </a:p>
      </dsp:txBody>
      <dsp:txXfrm>
        <a:off x="626727" y="758841"/>
        <a:ext cx="645413" cy="645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1BD2A-F24E-4ECA-82B3-08C5D5A627D6}" type="slidenum">
              <a:rPr lang="nl-NL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1179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here and type the 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noProof="0"/>
              <a:t>Click here and type the 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T Eng powerpoint sheet 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128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here and type the title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noProof="0"/>
              <a:t>Click here and type the subtitle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T Eng powerpoint sheet 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8353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here and type the title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noProof="0"/>
              <a:t>Click here and type the subtitle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T Eng powerpoint sheet 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3333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7 Dec 2021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DBDBD - Who Is Who - DMB@UTwente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here and type the title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here and type the subtitle</a:t>
            </a:r>
          </a:p>
        </p:txBody>
      </p:sp>
      <p:pic>
        <p:nvPicPr>
          <p:cNvPr id="15" name="Afbeelding 14" descr="UT powerpoint sheet small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7 Dec 2021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DBDBD - Who Is Who - DMB@UTwente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here and type the title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here and type the subtitle</a:t>
            </a:r>
          </a:p>
        </p:txBody>
      </p:sp>
      <p:pic>
        <p:nvPicPr>
          <p:cNvPr id="9" name="Afbeelding 8" descr="UT powerpoint sheet small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7 Dec 2021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DBDBD - Who Is Who - DMB@UTwente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here and type the title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here and type the subtitle</a:t>
            </a:r>
          </a:p>
        </p:txBody>
      </p:sp>
      <p:pic>
        <p:nvPicPr>
          <p:cNvPr id="9" name="Picture 2" descr="E:\Project\Universiteit Twente\Huisstijlimplementatie 2009 - ICT\Werkdocumenten\09 Producten\092 Powerpoint - vernieuwd\Powerpoint - vernieuwd 100325\UT powerpoint sheet small 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69963" cy="6894513"/>
          </a:xfrm>
          <a:prstGeom prst="rect">
            <a:avLst/>
          </a:prstGeom>
          <a:noFill/>
        </p:spPr>
      </p:pic>
      <p:pic>
        <p:nvPicPr>
          <p:cNvPr id="10" name="Picture 3" descr="E:\Project\Universiteit Twente\Huisstijlimplementatie 2009 - ICT\Werkdocumenten\09 Producten\092 Powerpoint - vernieuwd\Powerpoint - vernieuwd 100325\UT powerpoint sheet small 1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969963" cy="6894513"/>
          </a:xfrm>
          <a:prstGeom prst="rect">
            <a:avLst/>
          </a:prstGeom>
          <a:noFill/>
        </p:spPr>
      </p:pic>
      <p:pic>
        <p:nvPicPr>
          <p:cNvPr id="12" name="Picture 4" descr="E:\Project\Universiteit Twente\Huisstijlimplementatie 2009 - ICT\Werkdocumenten\09 Producten\092 Powerpoint - vernieuwd\Powerpoint - vernieuwd 100325\UT powerpoint sheet small 2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969963" cy="6894513"/>
          </a:xfrm>
          <a:prstGeom prst="rect">
            <a:avLst/>
          </a:prstGeom>
          <a:noFill/>
        </p:spPr>
      </p:pic>
      <p:pic>
        <p:nvPicPr>
          <p:cNvPr id="15" name="Picture 5" descr="E:\Project\Universiteit Twente\Huisstijlimplementatie 2009 - ICT\Werkdocumenten\09 Producten\092 Powerpoint - vernieuwd\Powerpoint - vernieuwd 100325\UT powerpoint sheet small 3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69963" cy="68945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7 Dec 2021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DBDBD - Who Is Who - DMB@UTwente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here and type the title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here and type the subtitle</a:t>
            </a:r>
          </a:p>
        </p:txBody>
      </p:sp>
      <p:pic>
        <p:nvPicPr>
          <p:cNvPr id="9" name="Afbeelding 8" descr="UT powerpoint sheet small 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 2021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DBDBD - Who Is Who - DMB@UTwente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C1ED-0D42-4CF0-8C01-A492FC571E03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Picture 2" descr="F:\Birmingham\MSU\Creative Services\DG EAC Framework jobs\EIT\2014 EIT re-brand\Brand elements examples\Mock-ups\Examples\Powerpoint Template\Old\Graphic_elem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" t="-9718" r="28407" b="58620"/>
          <a:stretch/>
        </p:blipFill>
        <p:spPr bwMode="auto">
          <a:xfrm>
            <a:off x="8100392" y="6116338"/>
            <a:ext cx="1043608" cy="74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78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T Eng powerpoint sheet 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551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7 Dec 2021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DBDBD - Who Is Who - DMB@UTwente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here and type the title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here and type the subtitle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7 Dec 2021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DBDBD - Who Is Who - DMB@UTwente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here and type the title</a:t>
            </a:r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here and type the subtitle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7 Dec 2021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DBDBD - Who Is Who - DMB@UTwente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here and type the title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here and type the subtitle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71538" y="1752600"/>
            <a:ext cx="8072462" cy="4368662"/>
          </a:xfrm>
        </p:spPr>
        <p:txBody>
          <a:bodyPr/>
          <a:lstStyle/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7 Dec 2021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DBDBD - Who Is Who - DMB@UTwente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here and type the title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here and type the subtitle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71538" y="1643050"/>
            <a:ext cx="4546800" cy="4415508"/>
          </a:xfrm>
        </p:spPr>
        <p:txBody>
          <a:bodyPr/>
          <a:lstStyle/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670000" y="1713600"/>
            <a:ext cx="3189600" cy="43236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7 Dec 2021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DBDBD - Who Is Who - DMB@UTwente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here and type the title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here and type the subtitle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7 Dec 2021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DBDBD - Who Is Who - DMB@UTwente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071538" y="1641599"/>
            <a:ext cx="8072462" cy="3999600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0" name="Line 8"/>
          <p:cNvSpPr>
            <a:spLocks noChangeShapeType="1"/>
          </p:cNvSpPr>
          <p:nvPr userDrawn="1"/>
        </p:nvSpPr>
        <p:spPr bwMode="auto">
          <a:xfrm>
            <a:off x="1762125" y="1636713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here and type the title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here and type the subtitle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here and type the title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noProof="0"/>
              <a:t>Click here and type the subtitle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942664" y="6333197"/>
            <a:ext cx="2019600" cy="40199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0000" y="1752600"/>
            <a:ext cx="7801200" cy="457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</a:t>
            </a:r>
            <a:r>
              <a:rPr lang="en-US" noProof="0" dirty="0" err="1"/>
              <a:t>om</a:t>
            </a:r>
            <a:r>
              <a:rPr lang="en-US" noProof="0" dirty="0"/>
              <a:t> de </a:t>
            </a:r>
            <a:r>
              <a:rPr lang="en-US" noProof="0" dirty="0" err="1"/>
              <a:t>opmaakprofielen</a:t>
            </a:r>
            <a:r>
              <a:rPr lang="en-US" noProof="0" dirty="0"/>
              <a:t> van de </a:t>
            </a:r>
            <a:r>
              <a:rPr lang="en-US" noProof="0" dirty="0" err="1"/>
              <a:t>modeltekst</a:t>
            </a:r>
            <a:r>
              <a:rPr lang="en-US" noProof="0" dirty="0"/>
              <a:t> </a:t>
            </a:r>
            <a:r>
              <a:rPr lang="en-US" noProof="0" dirty="0" err="1"/>
              <a:t>te</a:t>
            </a:r>
            <a:r>
              <a:rPr lang="en-US" noProof="0" dirty="0"/>
              <a:t> </a:t>
            </a:r>
            <a:r>
              <a:rPr lang="en-US" noProof="0" dirty="0" err="1"/>
              <a:t>bewerken</a:t>
            </a:r>
            <a:endParaRPr lang="en-US" noProof="0" dirty="0"/>
          </a:p>
          <a:p>
            <a:pPr lvl="1"/>
            <a:r>
              <a:rPr lang="en-US" noProof="0" dirty="0" err="1"/>
              <a:t>Tweede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Derde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Vierde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Vijfde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6402388"/>
            <a:ext cx="93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r>
              <a:rPr lang="en-US"/>
              <a:t>7 Dec 2021</a:t>
            </a:r>
            <a:endParaRPr lang="nl-N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6402388"/>
            <a:ext cx="4032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r>
              <a:rPr lang="en-US"/>
              <a:t>DBDBD - Who Is Who - DMB@UTwente</a:t>
            </a:r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D818A380-CEF3-4FA4-B905-6E6A3B62A7C3}" type="slidenum">
              <a:rPr lang="nl-NL"/>
              <a:pPr/>
              <a:t>‹#›</a:t>
            </a:fld>
            <a:endParaRPr lang="nl-NL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080000" y="1636713"/>
            <a:ext cx="807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50" r:id="rId3"/>
    <p:sldLayoutId id="2147483667" r:id="rId4"/>
    <p:sldLayoutId id="2147483666" r:id="rId5"/>
    <p:sldLayoutId id="2147483660" r:id="rId6"/>
    <p:sldLayoutId id="2147483665" r:id="rId7"/>
    <p:sldLayoutId id="2147483661" r:id="rId8"/>
    <p:sldLayoutId id="2147483662" r:id="rId9"/>
    <p:sldLayoutId id="2147483672" r:id="rId10"/>
    <p:sldLayoutId id="2147483663" r:id="rId11"/>
    <p:sldLayoutId id="2147483671" r:id="rId12"/>
    <p:sldLayoutId id="2147483664" r:id="rId13"/>
    <p:sldLayoutId id="2147483670" r:id="rId14"/>
    <p:sldLayoutId id="2147483656" r:id="rId15"/>
    <p:sldLayoutId id="2147483657" r:id="rId16"/>
    <p:sldLayoutId id="2147483658" r:id="rId17"/>
    <p:sldLayoutId id="2147483659" r:id="rId18"/>
    <p:sldLayoutId id="2147483677" r:id="rId1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Wingdings" pitchFamily="2" charset="2"/>
        <a:buChar char="§"/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Wingdings" pitchFamily="2" charset="2"/>
        <a:buChar char="§"/>
        <a:defRPr sz="2400" baseline="0">
          <a:solidFill>
            <a:schemeClr val="tx1"/>
          </a:solidFill>
          <a:latin typeface="+mn-lt"/>
        </a:defRPr>
      </a:lvl2pPr>
      <a:lvl3pPr marL="801688" indent="-238125" algn="l" defTabSz="238125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Wingdings" pitchFamily="2" charset="2"/>
        <a:buChar char="§"/>
        <a:defRPr sz="2400" baseline="0">
          <a:solidFill>
            <a:schemeClr val="tx1"/>
          </a:solidFill>
          <a:latin typeface="+mn-lt"/>
        </a:defRPr>
      </a:lvl3pPr>
      <a:lvl4pPr marL="1077913" indent="-250825" algn="l" defTabSz="238125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Wingdings" pitchFamily="2" charset="2"/>
        <a:buChar char="§"/>
        <a:defRPr sz="2400" baseline="0">
          <a:solidFill>
            <a:schemeClr val="tx1"/>
          </a:solidFill>
          <a:latin typeface="+mn-lt"/>
        </a:defRPr>
      </a:lvl4pPr>
      <a:lvl5pPr marL="1344613" indent="-255588" algn="l" defTabSz="238125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Wingdings" pitchFamily="2" charset="2"/>
        <a:buChar char="§"/>
        <a:defRPr sz="2400" baseline="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A2052-A541-C144-B4C0-085F14D5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7 Dec 2021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2FA259-6BD2-164D-89CA-D8B2CA3B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DBDBD - Who Is Who - DMB@UTwente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97395-EBB2-C447-81F1-B5AD6E68F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en-US" noProof="0" smtClean="0"/>
              <a:pPr/>
              <a:t>1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21DD11-3F76-B743-97CF-4736B926E1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Data management &amp; Biometrics group (DMB)</a:t>
            </a:r>
            <a:endParaRPr lang="en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53538A-BB1A-7549-9C2F-14C092AEE5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L" dirty="0"/>
              <a:t>@University of Twente, Enschede, NL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BD4184-4DE8-0C45-A5AF-29906C45A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634" y="1844824"/>
            <a:ext cx="6727346" cy="448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90F2719-40F3-7B42-9F40-51E9A13A4371}"/>
              </a:ext>
            </a:extLst>
          </p:cNvPr>
          <p:cNvGrpSpPr/>
          <p:nvPr/>
        </p:nvGrpSpPr>
        <p:grpSpPr>
          <a:xfrm>
            <a:off x="467544" y="3982300"/>
            <a:ext cx="1368152" cy="2347421"/>
            <a:chOff x="467544" y="4087272"/>
            <a:chExt cx="1368152" cy="2347421"/>
          </a:xfrm>
        </p:grpSpPr>
        <p:pic>
          <p:nvPicPr>
            <p:cNvPr id="10" name="Picture 9" descr="A person smiling for the camera&#10;&#10;Description automatically generated with medium confidence">
              <a:extLst>
                <a:ext uri="{FF2B5EF4-FFF2-40B4-BE49-F238E27FC236}">
                  <a16:creationId xmlns:a16="http://schemas.microsoft.com/office/drawing/2014/main" id="{F8026893-8C68-7D4B-8E85-ECA0F977B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2" t="11429" r="13591" b="24564"/>
            <a:stretch/>
          </p:blipFill>
          <p:spPr>
            <a:xfrm>
              <a:off x="467544" y="4087272"/>
              <a:ext cx="1368152" cy="182420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F0DA3C-919C-4A48-B3F7-052CB26816CD}"/>
                </a:ext>
              </a:extLst>
            </p:cNvPr>
            <p:cNvSpPr txBox="1"/>
            <p:nvPr/>
          </p:nvSpPr>
          <p:spPr>
            <a:xfrm>
              <a:off x="616248" y="5911473"/>
              <a:ext cx="10807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L" sz="1400" dirty="0"/>
                <a:t>Maurice</a:t>
              </a:r>
              <a:br>
                <a:rPr lang="en-NL" sz="1400" dirty="0"/>
              </a:br>
              <a:r>
                <a:rPr lang="en-NL" sz="1400" dirty="0"/>
                <a:t>van Keulen</a:t>
              </a:r>
            </a:p>
          </p:txBody>
        </p:sp>
      </p:grpSp>
      <p:pic>
        <p:nvPicPr>
          <p:cNvPr id="1028" name="Picture 4" descr="Netherlands Map with Flag and English Label Stock Vector - Illustration of  european, amsterdam: 102982193">
            <a:extLst>
              <a:ext uri="{FF2B5EF4-FFF2-40B4-BE49-F238E27FC236}">
                <a16:creationId xmlns:a16="http://schemas.microsoft.com/office/drawing/2014/main" id="{BFB06E47-20FC-B34E-929D-203970334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9" y="1844824"/>
            <a:ext cx="1705966" cy="18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oughnut 12">
            <a:extLst>
              <a:ext uri="{FF2B5EF4-FFF2-40B4-BE49-F238E27FC236}">
                <a16:creationId xmlns:a16="http://schemas.microsoft.com/office/drawing/2014/main" id="{4F48CB63-A015-D14B-A19F-23529CD1BE0E}"/>
              </a:ext>
            </a:extLst>
          </p:cNvPr>
          <p:cNvSpPr/>
          <p:nvPr/>
        </p:nvSpPr>
        <p:spPr>
          <a:xfrm>
            <a:off x="1753552" y="2588471"/>
            <a:ext cx="138704" cy="144016"/>
          </a:xfrm>
          <a:prstGeom prst="donut">
            <a:avLst>
              <a:gd name="adj" fmla="val 25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solidFill>
                <a:schemeClr val="tx1"/>
              </a:solidFill>
            </a:endParaRPr>
          </a:p>
        </p:txBody>
      </p: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526675B9-7759-0543-8788-8B83DDB9BF99}"/>
              </a:ext>
            </a:extLst>
          </p:cNvPr>
          <p:cNvSpPr/>
          <p:nvPr/>
        </p:nvSpPr>
        <p:spPr>
          <a:xfrm rot="7080086">
            <a:off x="1719648" y="2359081"/>
            <a:ext cx="442184" cy="144016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Explosion 2 14">
            <a:extLst>
              <a:ext uri="{FF2B5EF4-FFF2-40B4-BE49-F238E27FC236}">
                <a16:creationId xmlns:a16="http://schemas.microsoft.com/office/drawing/2014/main" id="{5B3318BD-EEDD-9B45-BBA9-35F46DA959D7}"/>
              </a:ext>
            </a:extLst>
          </p:cNvPr>
          <p:cNvSpPr/>
          <p:nvPr/>
        </p:nvSpPr>
        <p:spPr>
          <a:xfrm>
            <a:off x="5155494" y="4894400"/>
            <a:ext cx="3937000" cy="1584176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NL" dirty="0"/>
              <a:t>19 scientific staff</a:t>
            </a:r>
            <a:br>
              <a:rPr lang="en-NL" dirty="0"/>
            </a:br>
            <a:r>
              <a:rPr lang="en-NL" dirty="0"/>
              <a:t>2 technical staff</a:t>
            </a:r>
          </a:p>
          <a:p>
            <a:pPr algn="ctr"/>
            <a:r>
              <a:rPr lang="en-NL" dirty="0"/>
              <a:t>22 PhDs</a:t>
            </a:r>
          </a:p>
        </p:txBody>
      </p:sp>
    </p:spTree>
    <p:extLst>
      <p:ext uri="{BB962C8B-B14F-4D97-AF65-F5344CB8AC3E}">
        <p14:creationId xmlns:p14="http://schemas.microsoft.com/office/powerpoint/2010/main" val="74253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85AE9D6-46E7-E241-AD6C-AA322B7E8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752600"/>
            <a:ext cx="3492000" cy="4579009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Mission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autonomous, reliable and robust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gathering, preparation, and analysis of the data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to enable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relevant, trustworthy and explainable results</a:t>
            </a:r>
            <a:endParaRPr lang="en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A2052-A541-C144-B4C0-085F14D5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7 Dec 2021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2FA259-6BD2-164D-89CA-D8B2CA3B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DBDBD - Who Is Who - DMB@UTwente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97395-EBB2-C447-81F1-B5AD6E68F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21DD11-3F76-B743-97CF-4736B926E1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subjects/projects/systems</a:t>
            </a:r>
            <a:endParaRPr lang="en-NL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4CB9AA-A1A6-DD40-A65C-2D6B69502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L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899C918-3B59-0348-8AA4-55572EFC18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4669542"/>
              </p:ext>
            </p:extLst>
          </p:nvPr>
        </p:nvGraphicFramePr>
        <p:xfrm>
          <a:off x="4623566" y="1923888"/>
          <a:ext cx="44881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810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A2052-A541-C144-B4C0-085F14D5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7 Dec 2021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2FA259-6BD2-164D-89CA-D8B2CA3B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DBDBD - Who Is Who - DMB@UTwente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97395-EBB2-C447-81F1-B5AD6E68F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21DD11-3F76-B743-97CF-4736B926E1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noteworthy</a:t>
            </a:r>
            <a:endParaRPr lang="en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08E9AA-1DE2-1347-A2E8-E80003D7B8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C18DFAC6-24B4-D14B-8C72-45E6A80F39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78"/>
          <a:stretch/>
        </p:blipFill>
        <p:spPr>
          <a:xfrm>
            <a:off x="323527" y="3629963"/>
            <a:ext cx="8556631" cy="26793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9D79D0-22CF-5C48-9378-0DE876E539AB}"/>
              </a:ext>
            </a:extLst>
          </p:cNvPr>
          <p:cNvSpPr/>
          <p:nvPr/>
        </p:nvSpPr>
        <p:spPr>
          <a:xfrm>
            <a:off x="1008460" y="3244507"/>
            <a:ext cx="71270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AI explainable by design: </a:t>
            </a:r>
            <a:r>
              <a:rPr lang="en-GB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ProtoTree</a:t>
            </a:r>
            <a:endParaRPr lang="en-GB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Explosion 2 10">
            <a:extLst>
              <a:ext uri="{FF2B5EF4-FFF2-40B4-BE49-F238E27FC236}">
                <a16:creationId xmlns:a16="http://schemas.microsoft.com/office/drawing/2014/main" id="{B00D603C-DD8E-F44A-A55E-48107952EE6D}"/>
              </a:ext>
            </a:extLst>
          </p:cNvPr>
          <p:cNvSpPr/>
          <p:nvPr/>
        </p:nvSpPr>
        <p:spPr>
          <a:xfrm>
            <a:off x="0" y="4823744"/>
            <a:ext cx="4176464" cy="2027914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NL" dirty="0"/>
              <a:t>DL approach learn a reasoning</a:t>
            </a:r>
            <a:br>
              <a:rPr lang="en-NL" dirty="0"/>
            </a:br>
            <a:r>
              <a:rPr lang="en-NL" dirty="0"/>
              <a:t>not just to make a prediction</a:t>
            </a:r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D2051F41-6457-3440-BC1D-B77495228813}"/>
              </a:ext>
            </a:extLst>
          </p:cNvPr>
          <p:cNvSpPr/>
          <p:nvPr/>
        </p:nvSpPr>
        <p:spPr>
          <a:xfrm>
            <a:off x="6278256" y="500042"/>
            <a:ext cx="2252117" cy="2568918"/>
          </a:xfrm>
          <a:prstGeom prst="ca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4000" dirty="0"/>
              <a:t>DuBio</a:t>
            </a:r>
            <a:br>
              <a:rPr lang="en-NL" sz="4000" dirty="0"/>
            </a:br>
            <a:r>
              <a:rPr lang="en-NL" sz="2400" dirty="0"/>
              <a:t>(PostgreSQL)</a:t>
            </a:r>
            <a:endParaRPr lang="en-NL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54D900-0604-B145-A00C-E70C21CF9B40}"/>
              </a:ext>
            </a:extLst>
          </p:cNvPr>
          <p:cNvSpPr/>
          <p:nvPr/>
        </p:nvSpPr>
        <p:spPr>
          <a:xfrm>
            <a:off x="179511" y="1631108"/>
            <a:ext cx="609874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GB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DuBio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Probabilistic DBMS</a:t>
            </a:r>
            <a:b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Purpose: Prob. Data Integration</a:t>
            </a:r>
            <a:b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&amp; </a:t>
            </a:r>
            <a:r>
              <a:rPr lang="en-GB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Mgmt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of DQ problems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3E8025-3032-7948-8BEA-4F3E9EEBAC4D}"/>
              </a:ext>
            </a:extLst>
          </p:cNvPr>
          <p:cNvCxnSpPr/>
          <p:nvPr/>
        </p:nvCxnSpPr>
        <p:spPr>
          <a:xfrm>
            <a:off x="0" y="3244507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68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UT_EN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T_EN.potx" id="{C3C7683C-5889-8C4E-8666-B1D1894EDFE8}" vid="{E074088E-B805-5944-8471-18D242259FC7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UT_EN</Template>
  <TotalTime>19007</TotalTime>
  <Words>155</Words>
  <Application>Microsoft Macintosh PowerPoint</Application>
  <PresentationFormat>On-screen Show (4:3)</PresentationFormat>
  <Paragraphs>37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Narrow</vt:lpstr>
      <vt:lpstr>Wingdings</vt:lpstr>
      <vt:lpstr>UT_EN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Maurice van Keulen</dc:creator>
  <cp:lastModifiedBy>Keulen, Maurice van (UT-EEMCS)</cp:lastModifiedBy>
  <cp:revision>259</cp:revision>
  <dcterms:created xsi:type="dcterms:W3CDTF">2017-11-21T15:12:28Z</dcterms:created>
  <dcterms:modified xsi:type="dcterms:W3CDTF">2021-12-01T12:21:47Z</dcterms:modified>
</cp:coreProperties>
</file>